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726" r:id="rId4"/>
  </p:sldMasterIdLst>
  <p:notesMasterIdLst>
    <p:notesMasterId r:id="rId6"/>
  </p:notesMasterIdLst>
  <p:handoutMasterIdLst>
    <p:handoutMasterId r:id="rId7"/>
  </p:handoutMasterIdLst>
  <p:sldIdLst>
    <p:sldId id="2147470020" r:id="rId5"/>
  </p:sldIdLst>
  <p:sldSz cx="12192000" cy="6858000"/>
  <p:notesSz cx="7099300" cy="10234613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FFFFFF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6" autoAdjust="0"/>
    <p:restoredTop sz="87194" autoAdjust="0"/>
  </p:normalViewPr>
  <p:slideViewPr>
    <p:cSldViewPr snapToGrid="0">
      <p:cViewPr varScale="1">
        <p:scale>
          <a:sx n="67" d="100"/>
          <a:sy n="67" d="100"/>
        </p:scale>
        <p:origin x="904" y="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76363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JEAS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特別セミナー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1297" y="0"/>
            <a:ext cx="3076363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721112"/>
            <a:ext cx="3076363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工業会日本万引防止システム協会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1297" y="9721112"/>
            <a:ext cx="3076363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12FB47C2-5604-450F-8D93-5330C3CB557D}" type="slidenum"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6591800"/>
      </p:ext>
    </p:extLst>
  </p:cSld>
  <p:clrMap bg1="lt1" tx1="dk1" bg2="lt2" tx2="dk2" accent1="accent1" accent2="accent2" accent3="accent3" accent4="accent4" accent5="accent5" accent6="accent6" hlink="hlink" folHlink="folHlink"/>
  <p:hf sldNum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76363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en-US" altLang="ja-JP"/>
              <a:t>JEAS</a:t>
            </a:r>
            <a:r>
              <a:rPr kumimoji="1" lang="ja-JP" altLang="en-US"/>
              <a:t>特別セミナー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7" y="0"/>
            <a:ext cx="3076363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en-US" altLang="ja-JP"/>
              <a:t>2025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4</a:t>
            </a:r>
            <a:r>
              <a:rPr kumimoji="1" lang="ja-JP" altLang="en-US"/>
              <a:t>日</a:t>
            </a: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8862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12"/>
            <a:ext cx="567944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kumimoji="1" lang="ja-JP" altLang="en-US" noProof="0"/>
              <a:t>マスター テキストの書式設定</a:t>
            </a:r>
          </a:p>
          <a:p>
            <a:pPr lvl="1"/>
            <a:r>
              <a:rPr kumimoji="1" lang="ja-JP" altLang="en-US" noProof="0"/>
              <a:t>第 </a:t>
            </a:r>
            <a:r>
              <a:rPr kumimoji="1" lang="en-US" altLang="ja-JP" noProof="0"/>
              <a:t>2 </a:t>
            </a:r>
            <a:r>
              <a:rPr kumimoji="1" lang="ja-JP" altLang="en-US" noProof="0"/>
              <a:t>レベル</a:t>
            </a:r>
          </a:p>
          <a:p>
            <a:pPr lvl="2"/>
            <a:r>
              <a:rPr kumimoji="1" lang="ja-JP" altLang="en-US" noProof="0"/>
              <a:t>第 </a:t>
            </a:r>
            <a:r>
              <a:rPr kumimoji="1" lang="en-US" altLang="ja-JP" noProof="0"/>
              <a:t>3 </a:t>
            </a:r>
            <a:r>
              <a:rPr kumimoji="1" lang="ja-JP" altLang="en-US" noProof="0"/>
              <a:t>レベル</a:t>
            </a:r>
          </a:p>
          <a:p>
            <a:pPr lvl="3"/>
            <a:r>
              <a:rPr kumimoji="1" lang="ja-JP" altLang="en-US" noProof="0"/>
              <a:t>第 </a:t>
            </a:r>
            <a:r>
              <a:rPr kumimoji="1" lang="en-US" altLang="ja-JP" noProof="0"/>
              <a:t>4 </a:t>
            </a:r>
            <a:r>
              <a:rPr kumimoji="1" lang="ja-JP" altLang="en-US" noProof="0"/>
              <a:t>レベル</a:t>
            </a:r>
          </a:p>
          <a:p>
            <a:pPr lvl="4"/>
            <a:r>
              <a:rPr kumimoji="1" lang="ja-JP" altLang="en-US" noProof="0"/>
              <a:t>第 </a:t>
            </a:r>
            <a:r>
              <a:rPr kumimoji="1" lang="en-US" altLang="ja-JP" noProof="0"/>
              <a:t>5 </a:t>
            </a:r>
            <a:r>
              <a:rPr kumimoji="1"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721112"/>
            <a:ext cx="3076363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工業会日本万引防止システム協会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7" y="9721112"/>
            <a:ext cx="3076363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19E993C-14CB-4B6A-BBCD-01FE68CF94FD}" type="slidenum">
              <a:rPr kumimoji="1" lang="en-US" altLang="ja-JP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2495493"/>
      </p:ext>
    </p:extLst>
  </p:cSld>
  <p:clrMap bg1="lt1" tx1="dk1" bg2="lt2" tx2="dk2" accent1="accent1" accent2="accent2" accent3="accent3" accent4="accent4" accent5="accent5" accent6="accent6" hlink="hlink" folHlink="folHlink"/>
  <p:hf sldNum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73566DA-B607-379B-1014-2CEBBA2EC64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工業会日本万引防止システム協会</a:t>
            </a:r>
          </a:p>
        </p:txBody>
      </p:sp>
      <p:sp>
        <p:nvSpPr>
          <p:cNvPr id="7" name="ヘッダー プレースホルダー 6">
            <a:extLst>
              <a:ext uri="{FF2B5EF4-FFF2-40B4-BE49-F238E27FC236}">
                <a16:creationId xmlns:a16="http://schemas.microsoft.com/office/drawing/2014/main" id="{C08C5FA9-CD0E-050A-F692-4D504317B16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5540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6BB828-DF6B-4E65-AFE7-4B68C7A950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799428C-7F40-4C50-9799-51165C273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E7C636-4C03-498D-9580-9DF4523B2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62E1-3F1D-4C18-86EE-C8D5134962EB}" type="datetime1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C12E24-8BDE-4494-8238-BD8E6A998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DA045D-5000-417C-8681-D0429B156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A3CC-5258-4DBC-B56B-2C38A5B8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67252D6-9349-FEF6-D7D7-9B0A65AFD2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92393" y="6366683"/>
            <a:ext cx="2124940" cy="4273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2731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0580E0-0FB6-4CCC-8AB4-008D348FC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DC77181-3D88-4338-89DB-70A37DC86E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A2E0B6-017D-42C4-942C-9E3333FAC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BDA2-28D2-4A80-B698-62A35A9BAF4B}" type="datetime1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7E107B-4179-48FA-9567-20EC4AB17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D60C39-E158-4CDF-81A1-56EEBD9B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A3CC-5258-4DBC-B56B-2C38A5B8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3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7BC045D-7E7B-400B-9493-A5912AB8E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145131-1ECD-4A9E-8E87-E8D6BE2B2A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26FCC8-BD61-4A0C-BE15-FC34BACC6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B730-0DDC-4257-B243-1CF12572CF20}" type="datetime1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5818D5-B344-4812-A43D-DAFD5AC9D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09D598-B60A-43DB-A1E0-6CDC9AEA0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A3CC-5258-4DBC-B56B-2C38A5B8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357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256263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6962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80295" y="3"/>
            <a:ext cx="11268364" cy="54868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215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正方形/長方形 2"/>
          <p:cNvSpPr/>
          <p:nvPr userDrawn="1"/>
        </p:nvSpPr>
        <p:spPr>
          <a:xfrm>
            <a:off x="-27169" y="548686"/>
            <a:ext cx="12208636" cy="45719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731" b="1" dirty="0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3021" y="64955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92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defTabSz="778751"/>
            <a:fld id="{7C834DD3-D7E9-40DE-8BFD-5C088060B773}" type="slidenum">
              <a:rPr lang="ja-JP" altLang="en-US" smtClean="0"/>
              <a:pPr defTabSz="778751"/>
              <a:t>‹#›</a:t>
            </a:fld>
            <a:endParaRPr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54D2F72-8088-594F-18BA-E58BCE2064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4317" y="6445516"/>
            <a:ext cx="2050996" cy="4124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9346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F06292-7D03-457E-BA6A-25C23300C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8CFEC3-1C2E-4F0E-B011-82FDF22E2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C6C643-4B30-48DA-85EB-0F8502452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B3B6-F412-4B00-9CF1-F32997CDC8D4}" type="datetime1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5164EC-D556-43BC-BA06-F36D32135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4D7A55-DCDC-41A5-B8D6-B289FBCC4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780182" y="6544158"/>
            <a:ext cx="2743200" cy="365125"/>
          </a:xfrm>
        </p:spPr>
        <p:txBody>
          <a:bodyPr/>
          <a:lstStyle/>
          <a:p>
            <a:fld id="{6103A3CC-5258-4DBC-B56B-2C38A5B8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270B082-6694-7306-9BBB-6D606DCB76C9}"/>
              </a:ext>
            </a:extLst>
          </p:cNvPr>
          <p:cNvSpPr/>
          <p:nvPr userDrawn="1"/>
        </p:nvSpPr>
        <p:spPr>
          <a:xfrm>
            <a:off x="-27169" y="548686"/>
            <a:ext cx="12208636" cy="45719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731" b="1" dirty="0">
              <a:solidFill>
                <a:prstClr val="white"/>
              </a:solidFill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B9DEA76-46B0-FBE4-832E-8E2EB91058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9616" y="6164642"/>
            <a:ext cx="3264145" cy="6564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627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1263D2-49C1-4ED9-8A82-5B760AAAD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D44CF15-FAED-4611-A262-BCADA67C7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C30817-2D66-4F33-BC35-68BCE262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1BAF-1E44-409F-959F-A1F0576721E4}" type="datetime1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D8CC90-F2C3-4843-878E-6A34C44B9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AC4205-3071-426B-B3F9-3B1C21227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A3CC-5258-4DBC-B56B-2C38A5B8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81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C6760F-2CDF-4714-ADA9-57F06A1AA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C61869-9B9E-4F5D-8810-27286EC476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D1B2E03-73C6-415C-9363-E6F9116BD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F9ABD0-E9B4-4C71-93FA-1CF55B13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7B6C-2FF3-4EBB-B408-0170B1E76BCF}" type="datetime1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5C5E7F-17A2-4D77-B52C-38AEBE38F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39FD49-6C00-4A94-B270-57EB50CC0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A3CC-5258-4DBC-B56B-2C38A5B8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91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DD1759-EB23-454A-A96A-CE8F96882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B39F71-E4C7-4DC3-A30C-CA3F73018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C243CF8-94C0-4F89-B204-2F5BDC805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9827343-7C3E-4AA6-B180-F3E0DA4D8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E7DBF61-2BD8-4B34-B7E3-CE5FC16182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C20349D-4D25-423A-A58B-6F25CD18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016F-BF75-4BB9-A5C6-362918E96F01}" type="datetime1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36F55F8-EC32-4540-8ADC-0EE92B8D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7323A9-0D18-4504-A6C0-FA8B8E673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A3CC-5258-4DBC-B56B-2C38A5B8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4828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ACE533-65C4-4348-A30B-611396CA6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8D6CAE8-D2A3-4D13-B7E0-F84F8C112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1791-7E4C-43F2-AD79-0B3F45FEF8F7}" type="datetime1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EFDA368-C525-4555-9A00-33514260D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A355DB-F853-4DA6-83C9-7072F7DC5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A3CC-5258-4DBC-B56B-2C38A5B8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641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F1C5BAD-AC9C-49F0-B7E8-433E69069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D7A6-7804-4F1D-B953-BF02B7585EBD}" type="datetime1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625D00-968C-49B1-B288-B9D5B654D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89CF96-EE49-42BD-8259-7322B790D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A3CC-5258-4DBC-B56B-2C38A5B8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18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B34E92-F83C-4DEA-B393-DAAE831E3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F8B57C-A79E-4604-B975-D2BE2014D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0F262BE-41F0-48D7-8424-935E168ABA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DDCF7B-55A2-4838-B79D-3D500C9F8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B144-5B5E-4A8C-9204-813EFC36632F}" type="datetime1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1573B3-6DD2-407D-87F8-1372979C4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2EE8F3-EDBE-4CF6-A6C8-384C864DA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A3CC-5258-4DBC-B56B-2C38A5B8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655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45CA41-FC83-4A13-9B94-91A34E39A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7706ADB-881F-4C3E-A182-9A89CB235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B52EAB-F685-4C64-A899-7C6A25779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CDA4AF2-9FBB-48AB-A43D-6639C0057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A5B7-B6B7-4608-ADB1-E2B7C3F4DFA8}" type="datetime1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C22AE9-C7A5-472F-A6D7-DD3ED79AB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A6FFCD-F216-4490-92E0-FCAEF9C5D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A3CC-5258-4DBC-B56B-2C38A5B8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13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8F76AAE-D732-46BA-8D77-7802D96E0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8AA373-1226-4FE8-8EAA-C69396757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DDC95D-F567-4605-8AF9-F2C23479D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858C3-E9CD-4A46-A3B4-3AD1204E0290}" type="datetime1">
              <a:rPr kumimoji="1" lang="ja-JP" altLang="en-US" smtClean="0"/>
              <a:t>2026/3/15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C2380B-1F47-4F2E-B591-473923C5E1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877C13-31DF-49FE-B783-25A64DB2E9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3A3CC-5258-4DBC-B56B-2C38A5B84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256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>
            <a:extLst>
              <a:ext uri="{FF2B5EF4-FFF2-40B4-BE49-F238E27FC236}">
                <a16:creationId xmlns:a16="http://schemas.microsoft.com/office/drawing/2014/main" id="{765A314A-733C-2A4F-7647-591013BC6865}"/>
              </a:ext>
            </a:extLst>
          </p:cNvPr>
          <p:cNvSpPr txBox="1">
            <a:spLocks/>
          </p:cNvSpPr>
          <p:nvPr/>
        </p:nvSpPr>
        <p:spPr>
          <a:xfrm>
            <a:off x="1532732" y="180293"/>
            <a:ext cx="9324975" cy="6108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　　　　　　　　　　　　　　　　　　　</a:t>
            </a:r>
            <a:r>
              <a:rPr kumimoji="1" lang="ja-JP" alt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　</a:t>
            </a:r>
            <a:br>
              <a:rPr kumimoji="1" lang="en-US" altLang="ja-JP" sz="32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</a:b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游ゴシック Light" panose="020F0302020204030204"/>
              <a:ea typeface="游ゴシック Light" panose="020B0300000000000000" pitchFamily="50" charset="-128"/>
              <a:cs typeface="+mj-cs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A376580-71DB-8477-AEC9-C43457E892EB}"/>
              </a:ext>
            </a:extLst>
          </p:cNvPr>
          <p:cNvSpPr txBox="1"/>
          <p:nvPr/>
        </p:nvSpPr>
        <p:spPr>
          <a:xfrm>
            <a:off x="0" y="641958"/>
            <a:ext cx="8220893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noProof="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会社名：</a:t>
            </a:r>
            <a:endParaRPr kumimoji="1" lang="en-US" altLang="ja-JP" sz="1800" b="1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noProof="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製品名：</a:t>
            </a:r>
            <a:endParaRPr kumimoji="1" lang="en-US" altLang="ja-JP" b="1" noProof="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noProof="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用途と目的：</a:t>
            </a:r>
            <a:endParaRPr kumimoji="1" lang="en-US" altLang="ja-JP" b="1" noProof="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noProof="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noProof="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運用実績：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価格：</a:t>
            </a:r>
            <a:endParaRPr kumimoji="1" lang="en-US" altLang="ja-JP" b="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備考：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BD90785-3F65-55F8-E59B-F7BEB64D1F63}"/>
              </a:ext>
            </a:extLst>
          </p:cNvPr>
          <p:cNvSpPr txBox="1"/>
          <p:nvPr/>
        </p:nvSpPr>
        <p:spPr>
          <a:xfrm>
            <a:off x="6698251" y="671679"/>
            <a:ext cx="6110748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srgbClr val="00B0F0"/>
                </a:solidFill>
                <a:latin typeface="游ゴシック" panose="020F0502020204030204"/>
                <a:ea typeface="游ゴシック" panose="020B0400000000000000" pitchFamily="50" charset="-128"/>
              </a:rPr>
              <a:t>製品の写真</a:t>
            </a:r>
            <a:endParaRPr kumimoji="1" lang="en-US" altLang="ja-JP" b="1" dirty="0">
              <a:solidFill>
                <a:srgbClr val="00B0F0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srgbClr val="00B0F0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srgbClr val="00B0F0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srgbClr val="00B0F0"/>
                </a:solidFill>
                <a:latin typeface="游ゴシック" panose="020F0502020204030204"/>
                <a:ea typeface="游ゴシック" panose="020B0400000000000000" pitchFamily="50" charset="-128"/>
              </a:rPr>
              <a:t>　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srgbClr val="00B0F0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運用写真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srgbClr val="00B0F0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srgbClr val="00B0F0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srgbClr val="00B0F0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>
              <a:solidFill>
                <a:srgbClr val="00B0F0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連絡先窓口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/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製品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HP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（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QR)</a:t>
            </a:r>
            <a:endParaRPr kumimoji="1" lang="ja-JP" altLang="en-US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53C8A83-1BDC-C260-F234-17FAED4DB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09161" y="6495504"/>
            <a:ext cx="2097059" cy="365125"/>
          </a:xfrm>
        </p:spPr>
        <p:txBody>
          <a:bodyPr/>
          <a:lstStyle/>
          <a:p>
            <a:pPr marL="0" marR="0" lvl="0" indent="0" algn="r" defTabSz="7787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834DD3-D7E9-40DE-8BFD-5C088060B773}" type="slidenum">
              <a:rPr kumimoji="0" lang="ja-JP" altLang="en-US" sz="1292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pPr marL="0" marR="0" lvl="0" indent="0" algn="r" defTabSz="7787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1292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3B1BB6A-6F24-AB2A-7FC1-AFD743E889F8}"/>
              </a:ext>
            </a:extLst>
          </p:cNvPr>
          <p:cNvSpPr txBox="1"/>
          <p:nvPr/>
        </p:nvSpPr>
        <p:spPr>
          <a:xfrm>
            <a:off x="0" y="6592275"/>
            <a:ext cx="1161729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The 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J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apan Industrial Association of 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E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lectronic 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A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rticle 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S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urveillance Machines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45A8B7C-EECA-199F-BD3C-DA2DD323678D}"/>
              </a:ext>
            </a:extLst>
          </p:cNvPr>
          <p:cNvSpPr txBox="1"/>
          <p:nvPr/>
        </p:nvSpPr>
        <p:spPr>
          <a:xfrm>
            <a:off x="0" y="165740"/>
            <a:ext cx="12723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JEAS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公認不正検査士プロフェッショル対談ハイブリッドセミナー製品紹介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（</a:t>
            </a:r>
            <a:r>
              <a:rPr kumimoji="1" lang="ja-JP" altLang="en-US" sz="1400" b="1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ひな形</a:t>
            </a: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）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035601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31F006B4-A9E1-4F39-85C8-FB836F9193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377351-63A1-4C2E-8C9A-66CDD70F16AC}">
  <ds:schemaRefs>
    <ds:schemaRef ds:uri="16c05727-aa75-4e4a-9b5f-8a80a1165891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F3CD65D-61A5-43C9-A837-6EC73C7DA8AB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{76A52F00-E21F-4D0D-8BAC-8B691860A855}tf11437505_win32</Template>
  <TotalTime>4639</TotalTime>
  <Words>61</Words>
  <Application>Microsoft Office PowerPoint</Application>
  <PresentationFormat>ワイド画面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游ゴシック</vt:lpstr>
      <vt:lpstr>游ゴシック Light</vt:lpstr>
      <vt:lpstr>Arial</vt:lpstr>
      <vt:lpstr>2_Office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JEAS事務局</dc:title>
  <dc:creator>工業会JEAS2021PC</dc:creator>
  <cp:lastModifiedBy>JEAS事務局</cp:lastModifiedBy>
  <cp:revision>343</cp:revision>
  <cp:lastPrinted>2025-02-16T23:56:09Z</cp:lastPrinted>
  <dcterms:created xsi:type="dcterms:W3CDTF">2022-05-27T06:50:36Z</dcterms:created>
  <dcterms:modified xsi:type="dcterms:W3CDTF">2026-03-15T09:07:54Z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